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5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e Meißner" userId="b95fb692-160c-4ff4-8baf-80e9734a980c" providerId="ADAL" clId="{5747292A-F9E9-4881-B625-EBD5580F04D3}"/>
    <pc:docChg chg="delSld">
      <pc:chgData name="Juliane Meißner" userId="b95fb692-160c-4ff4-8baf-80e9734a980c" providerId="ADAL" clId="{5747292A-F9E9-4881-B625-EBD5580F04D3}" dt="2025-04-25T12:50:26.215" v="1" actId="47"/>
      <pc:docMkLst>
        <pc:docMk/>
      </pc:docMkLst>
      <pc:sldChg chg="del">
        <pc:chgData name="Juliane Meißner" userId="b95fb692-160c-4ff4-8baf-80e9734a980c" providerId="ADAL" clId="{5747292A-F9E9-4881-B625-EBD5580F04D3}" dt="2025-04-25T12:50:25.670" v="0" actId="47"/>
        <pc:sldMkLst>
          <pc:docMk/>
          <pc:sldMk cId="3013256634" sldId="258"/>
        </pc:sldMkLst>
      </pc:sldChg>
      <pc:sldChg chg="del">
        <pc:chgData name="Juliane Meißner" userId="b95fb692-160c-4ff4-8baf-80e9734a980c" providerId="ADAL" clId="{5747292A-F9E9-4881-B625-EBD5580F04D3}" dt="2025-04-25T12:50:26.215" v="1" actId="47"/>
        <pc:sldMkLst>
          <pc:docMk/>
          <pc:sldMk cId="2973915449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8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5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1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6A271E-ADC2-2724-6FED-01107C48EE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5"/>
            <a:ext cx="9143996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A62CEA-A6A8-DA08-E00A-62472041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95"/>
            <a:ext cx="9143985" cy="51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1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0b3217be78793198633c321c1b815c29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dd310b9eac93cd95b8549b5bc71142ae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LengthInSecond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abdd7b5-52ed-4e39-bf17-acb105ec9287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abdd7b5-52ed-4e39-bf17-acb105ec9287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1CC9AE-AE63-4F0E-9F71-9BE7E936664F}"/>
</file>

<file path=customXml/itemProps2.xml><?xml version="1.0" encoding="utf-8"?>
<ds:datastoreItem xmlns:ds="http://schemas.openxmlformats.org/officeDocument/2006/customXml" ds:itemID="{2A2068FD-B1EE-4D23-92CB-E440DE4E057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87CA425-014B-4B45-8B78-C6D3DE2FC911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  <ds:schemaRef ds:uri="c82cca38-21c0-4085-b597-6714eaf117dc"/>
  </ds:schemaRefs>
</ds:datastoreItem>
</file>

<file path=customXml/itemProps4.xml><?xml version="1.0" encoding="utf-8"?>
<ds:datastoreItem xmlns:ds="http://schemas.openxmlformats.org/officeDocument/2006/customXml" ds:itemID="{155C5B61-AE7C-424C-93BD-D3C3AD137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Zebrowski</dc:creator>
  <cp:lastModifiedBy>Juliane Meißner</cp:lastModifiedBy>
  <cp:revision>19</cp:revision>
  <dcterms:created xsi:type="dcterms:W3CDTF">2022-10-27T14:36:09Z</dcterms:created>
  <dcterms:modified xsi:type="dcterms:W3CDTF">2025-04-25T12:50:28Z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Zielgruppe">
    <vt:lpwstr/>
  </property>
  <property fmtid="{D5CDD505-2E9C-101B-9397-08002B2CF9AE}" pid="6" name="Inhalt">
    <vt:lpwstr/>
  </property>
  <property fmtid="{D5CDD505-2E9C-101B-9397-08002B2CF9AE}" pid="7" name="Bereich">
    <vt:lpwstr/>
  </property>
  <property fmtid="{D5CDD505-2E9C-101B-9397-08002B2CF9AE}" pid="8" name="Darstellung">
    <vt:lpwstr/>
  </property>
  <property fmtid="{D5CDD505-2E9C-101B-9397-08002B2CF9AE}" pid="9" name="MediaServiceImageTags">
    <vt:lpwstr/>
  </property>
</Properties>
</file>